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57" r:id="rId4"/>
    <p:sldId id="262" r:id="rId5"/>
    <p:sldId id="263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586E2F-D2AF-4385-A0AD-F70671C9DDC4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B4837D-5596-40B1-B5E3-B3200959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6F54-6577-45F5-9066-DF52B5072BC9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AE17-FAC3-4C42-8025-2BCA091F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C6C0-D343-4DDE-8FC7-1A9EA90CF7A4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B126-A3DA-4C00-80C8-8EADE0C90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E8B8-0F43-42AA-B1FC-85AB47436B62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7A06-A883-457E-8A31-6322A518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8752-2A8F-42B3-A522-3EF520D1B2BB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705E-226E-461B-BB87-7B315868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43-E864-4A5D-9749-34714F60E26B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05DC-7871-48DC-8E6B-32ED6557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A5A1-8FF3-44A7-8499-D95E58B6A079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7CEA-2C94-43CF-BD40-4429D44B4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21AB-9E1B-43A4-8CCA-D8C6C7B5750B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15E9-2941-4696-AC2F-6D85765E0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3690-4F3E-42CF-B0B1-B013E0F6D352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11FF-0A61-46E3-BC4B-1C1EEEF1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3AE4-4338-49EB-83E9-C15DD507F94F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90AA-E731-4FE0-9701-4879A2F3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A618-1A53-48DB-8986-975DB229BCDE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668D-B0D2-4040-9DC2-46461C1C0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798-59DE-4C33-BC39-5A785A98BB36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6B6C-4A53-4635-8F8B-0F87896F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E9C81-133E-4F0B-8D94-4EF0F2759DD7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9A0E75-59D7-4D99-891F-0EC0FC40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Nanotechnology to speed up mobility (future)</a:t>
            </a:r>
            <a:endParaRPr lang="en-US" dirty="0"/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91" b="859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totem or just a pole?</a:t>
            </a:r>
            <a:br>
              <a:rPr lang="en-US" dirty="0" smtClean="0"/>
            </a:br>
            <a:r>
              <a:rPr lang="en-US" dirty="0" smtClean="0"/>
              <a:t> (past)</a:t>
            </a:r>
            <a:endParaRPr lang="en-US" dirty="0"/>
          </a:p>
        </p:txBody>
      </p:sp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729" r="-71729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66281" r="-66281"/>
          <a:stretch>
            <a:fillRect/>
          </a:stretch>
        </p:blipFill>
        <p:spPr>
          <a:xfrm>
            <a:off x="457200" y="1387475"/>
            <a:ext cx="8229600" cy="4738688"/>
          </a:xfr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r>
              <a:rPr lang="en-US" smtClean="0"/>
              <a:t>The fragility of solar power (future)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Sidewalk garden vs. empty lot</a:t>
            </a:r>
            <a:br>
              <a:rPr lang="en-US" dirty="0" smtClean="0"/>
            </a:br>
            <a:r>
              <a:rPr lang="en-US" dirty="0" smtClean="0"/>
              <a:t>(present)</a:t>
            </a:r>
            <a:endParaRPr lang="en-US" dirty="0"/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Smells like </a:t>
            </a:r>
            <a:r>
              <a:rPr lang="en-US" dirty="0" err="1" smtClean="0"/>
              <a:t>french</a:t>
            </a:r>
            <a:r>
              <a:rPr lang="en-US" dirty="0" smtClean="0"/>
              <a:t> fries</a:t>
            </a:r>
            <a:br>
              <a:rPr lang="en-US" dirty="0" smtClean="0"/>
            </a:br>
            <a:r>
              <a:rPr lang="en-US" dirty="0" smtClean="0"/>
              <a:t>(present)</a:t>
            </a:r>
            <a:endParaRPr lang="en-US" dirty="0"/>
          </a:p>
        </p:txBody>
      </p:sp>
      <p:pic>
        <p:nvPicPr>
          <p:cNvPr id="1843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591" b="859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city’s lifeblood (past)</a:t>
            </a: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Air-conditioned metro (present)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902" r="-1790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Something missing in higher </a:t>
            </a:r>
            <a:r>
              <a:rPr lang="en-US" dirty="0" err="1" smtClean="0"/>
              <a:t>ed</a:t>
            </a:r>
            <a:r>
              <a:rPr lang="en-US" dirty="0" smtClean="0"/>
              <a:t> (present)</a:t>
            </a:r>
            <a:endParaRPr lang="en-US" dirty="0"/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902" r="-1790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Nanotechnology to speed up mobility (future)</vt:lpstr>
      <vt:lpstr>A totem or just a pole?  (past)</vt:lpstr>
      <vt:lpstr>The fragility of solar power (future)</vt:lpstr>
      <vt:lpstr>Sidewalk garden vs. empty lot (present)</vt:lpstr>
      <vt:lpstr>Smells like french fries (present)</vt:lpstr>
      <vt:lpstr>The city’s lifeblood (past)</vt:lpstr>
      <vt:lpstr>Air-conditioned metro (present)</vt:lpstr>
      <vt:lpstr>Something missing in higher ed (present)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Selin</dc:creator>
  <cp:lastModifiedBy>Kathryn de Riddder-Vignone</cp:lastModifiedBy>
  <cp:revision>4</cp:revision>
  <dcterms:created xsi:type="dcterms:W3CDTF">2013-03-22T21:55:37Z</dcterms:created>
  <dcterms:modified xsi:type="dcterms:W3CDTF">2013-03-25T17:39:10Z</dcterms:modified>
</cp:coreProperties>
</file>