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83" r:id="rId2"/>
    <p:sldId id="273" r:id="rId3"/>
    <p:sldId id="272" r:id="rId4"/>
    <p:sldId id="288" r:id="rId5"/>
    <p:sldId id="292" r:id="rId6"/>
    <p:sldId id="289" r:id="rId7"/>
    <p:sldId id="281" r:id="rId8"/>
    <p:sldId id="265" r:id="rId9"/>
    <p:sldId id="279" r:id="rId10"/>
    <p:sldId id="282" r:id="rId11"/>
    <p:sldId id="285" r:id="rId12"/>
    <p:sldId id="278" r:id="rId13"/>
    <p:sldId id="284" r:id="rId14"/>
    <p:sldId id="299" r:id="rId15"/>
    <p:sldId id="300" r:id="rId16"/>
    <p:sldId id="268" r:id="rId17"/>
    <p:sldId id="267" r:id="rId18"/>
    <p:sldId id="291" r:id="rId19"/>
    <p:sldId id="290" r:id="rId20"/>
    <p:sldId id="287" r:id="rId21"/>
    <p:sldId id="298" r:id="rId22"/>
    <p:sldId id="297" r:id="rId23"/>
    <p:sldId id="296" r:id="rId24"/>
    <p:sldId id="295" r:id="rId25"/>
    <p:sldId id="270" r:id="rId26"/>
    <p:sldId id="262" r:id="rId27"/>
    <p:sldId id="293" r:id="rId28"/>
    <p:sldId id="294" r:id="rId29"/>
    <p:sldId id="286" r:id="rId30"/>
    <p:sldId id="264" r:id="rId31"/>
    <p:sldId id="276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5C92DA-88B9-4A56-AA81-A085F006560D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123DD3-4F00-47E7-A54C-69F52419F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13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FA4B-FBF8-43A1-B8DD-A37EFDF0DBC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Use of Photography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Guidebook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Additional instruction necessary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Examples…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20DF5-FB1F-4137-B49B-6BCD9FA0599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SITE SPECIFIC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E87F6-2CCB-462B-A0A2-C38EFAAE748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Place specific 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31E2D-9596-4FDD-ABBD-73FC463FC7A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Biofuel- a demonstration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B950-09FB-411D-B9D3-5ABDEC6671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AE48-EC47-4BCE-A894-8B191FFAC0A7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F347-F4EE-41BB-87BC-9E4C3F2EF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0A4C-8948-4093-A86D-C667E5E5CA4C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1301-ABFC-46EF-9A64-53CBD33CB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6C48-1005-424C-9E92-C411B06F5699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79EF-64B3-4694-A62D-C24AAA444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03FB-79EC-4A7A-8AFF-FD6E2A3FC8B6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D5E4-3FED-46F6-9B36-E7AD18C5F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0777-792F-4B04-96CE-4F7E9DB0FCA6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C097-8228-4E1C-93C9-DE559D3BE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C3DD-F49D-4381-8451-C98E5F86DB92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AF14-401D-4F4B-AF0A-ADE84100C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DA79-3BF7-4A89-8F20-6EA82B3EF50A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5BEC-33FC-4084-ADBD-72B5D4559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8FC5-F54B-4FD1-A46F-153D9CA78D0D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69FB-9444-40D1-A119-5C234D9A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5624-8F8A-405D-A122-EA1D2A4D78B0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165A-1C31-4FF0-BF3F-AAE77E839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68A5-D86A-408E-93D0-FB423EF28D39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C04E-B460-4070-B2C9-59EB78EB9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3339-222E-4E59-853A-0AB210EC6093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B5E2-7747-4E7B-A397-18D816342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FC11F-6523-486C-8203-EF302614CD2F}" type="datetimeFigureOut">
              <a:rPr lang="en-US"/>
              <a:pPr>
                <a:defRPr/>
              </a:pPr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6E104-279B-47BB-A9EB-666BD41D5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FutureScape City Tours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1) </a:t>
            </a:r>
            <a:r>
              <a:rPr lang="en-US" b="1" dirty="0"/>
              <a:t>Orientation Session</a:t>
            </a:r>
            <a:r>
              <a:rPr lang="en-US" dirty="0" smtClean="0"/>
              <a:t>  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Citizen-driven and emergent agenda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Energy, Transportation, and Water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2) </a:t>
            </a:r>
            <a:r>
              <a:rPr lang="en-US" b="1" dirty="0" smtClean="0"/>
              <a:t>Tour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Walking Tour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Integration between “experts” and citizens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Varieties of techniques/structures for participation (beyond deliberation)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Emphasis on past, present, and future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3) </a:t>
            </a:r>
            <a:r>
              <a:rPr lang="en-US" b="1" dirty="0"/>
              <a:t>Closing </a:t>
            </a:r>
            <a:r>
              <a:rPr lang="en-US" b="1" dirty="0" smtClean="0"/>
              <a:t>Session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Material Deliberation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4) First Friday Exhibition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totem or just a pole?</a:t>
            </a:r>
            <a:br>
              <a:rPr lang="en-US" dirty="0" smtClean="0"/>
            </a:br>
            <a:r>
              <a:rPr lang="en-US" dirty="0" smtClean="0"/>
              <a:t> (past)</a:t>
            </a:r>
            <a:endParaRPr lang="en-US" dirty="0"/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Solar</a:t>
            </a:r>
            <a:r>
              <a:rPr lang="en-US" smtClean="0"/>
              <a:t>- Biosciences High School</a:t>
            </a:r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</a:t>
            </a:r>
            <a:r>
              <a:rPr lang="en-US" dirty="0"/>
              <a:t>businesses and institutions seek alternate and more efficient operating </a:t>
            </a:r>
            <a:r>
              <a:rPr lang="en-US" dirty="0" smtClean="0"/>
              <a:t>methods (future)</a:t>
            </a:r>
            <a:endParaRPr lang="en-US" dirty="0"/>
          </a:p>
        </p:txBody>
      </p:sp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82" y="1995488"/>
            <a:ext cx="8228436" cy="41306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building </a:t>
            </a:r>
            <a:r>
              <a:rPr lang="en-US" dirty="0"/>
              <a:t>construction </a:t>
            </a:r>
            <a:r>
              <a:rPr lang="en-US" dirty="0" smtClean="0"/>
              <a:t>methods- </a:t>
            </a:r>
            <a:r>
              <a:rPr lang="en-US" dirty="0"/>
              <a:t>this system used to alter how sound travels within this </a:t>
            </a:r>
            <a:r>
              <a:rPr lang="en-US" dirty="0" smtClean="0"/>
              <a:t>space (present)</a:t>
            </a:r>
            <a:endParaRPr lang="en-US" dirty="0"/>
          </a:p>
        </p:txBody>
      </p:sp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56" y="1766888"/>
            <a:ext cx="8214087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954" y="126963"/>
            <a:ext cx="6483096" cy="65833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2" y="1254125"/>
            <a:ext cx="8858250" cy="48720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Smells like </a:t>
            </a:r>
            <a:r>
              <a:rPr lang="en-US" dirty="0" err="1" smtClean="0"/>
              <a:t>french</a:t>
            </a:r>
            <a:r>
              <a:rPr lang="en-US" dirty="0" smtClean="0"/>
              <a:t> fries</a:t>
            </a:r>
            <a:br>
              <a:rPr lang="en-US" dirty="0" smtClean="0"/>
            </a:br>
            <a:r>
              <a:rPr lang="en-US" dirty="0" smtClean="0"/>
              <a:t>(present)</a:t>
            </a:r>
            <a:endParaRPr lang="en-US" dirty="0"/>
          </a:p>
        </p:txBody>
      </p:sp>
      <p:pic>
        <p:nvPicPr>
          <p:cNvPr id="3379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Sidewalk garden vs. empty lot</a:t>
            </a:r>
            <a:br>
              <a:rPr lang="en-US" dirty="0" smtClean="0"/>
            </a:br>
            <a:r>
              <a:rPr lang="en-US" dirty="0" smtClean="0"/>
              <a:t>(present)</a:t>
            </a:r>
            <a:endParaRPr lang="en-US" dirty="0"/>
          </a:p>
        </p:txBody>
      </p:sp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18335"/>
            <a:ext cx="8229023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Transportation</a:t>
            </a:r>
            <a:r>
              <a:rPr lang="en-US" sz="4000" dirty="0" smtClean="0"/>
              <a:t>- Variety of Participation Tools &amp; Techniques</a:t>
            </a:r>
            <a:endParaRPr lang="en-US" sz="4000" dirty="0"/>
          </a:p>
        </p:txBody>
      </p:sp>
      <p:pic>
        <p:nvPicPr>
          <p:cNvPr id="3789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728180"/>
            <a:ext cx="822902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Bags</a:t>
            </a:r>
          </a:p>
        </p:txBody>
      </p:sp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56" y="1778000"/>
            <a:ext cx="8214088" cy="4525963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Reflecting Writing</a:t>
            </a:r>
          </a:p>
        </p:txBody>
      </p:sp>
      <p:pic>
        <p:nvPicPr>
          <p:cNvPr id="3891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Air-conditioned metro (present)</a:t>
            </a:r>
          </a:p>
        </p:txBody>
      </p:sp>
      <p:pic>
        <p:nvPicPr>
          <p:cNvPr id="4403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Water</a:t>
            </a:r>
            <a:r>
              <a:rPr lang="en-US" sz="4000" dirty="0" smtClean="0"/>
              <a:t> – Interaction and Learning </a:t>
            </a:r>
            <a:r>
              <a:rPr lang="en-US" sz="4000" dirty="0"/>
              <a:t>B</a:t>
            </a:r>
            <a:r>
              <a:rPr lang="en-US" sz="4000" dirty="0" smtClean="0"/>
              <a:t>etween “Experts” &amp; Citizens</a:t>
            </a:r>
            <a:endParaRPr lang="en-US" sz="4000" dirty="0"/>
          </a:p>
        </p:txBody>
      </p:sp>
      <p:pic>
        <p:nvPicPr>
          <p:cNvPr id="4505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city’s lifeblood (past)</a:t>
            </a:r>
          </a:p>
        </p:txBody>
      </p:sp>
      <p:pic>
        <p:nvPicPr>
          <p:cNvPr id="4813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Workbooks</a:t>
            </a:r>
          </a:p>
        </p:txBody>
      </p:sp>
      <p:pic>
        <p:nvPicPr>
          <p:cNvPr id="17410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56" y="1600200"/>
            <a:ext cx="8214088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Debriefing</a:t>
            </a:r>
          </a:p>
        </p:txBody>
      </p:sp>
      <p:pic>
        <p:nvPicPr>
          <p:cNvPr id="4915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87161"/>
            <a:ext cx="8214088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ambria"/>
                <a:ea typeface="ＭＳ 明朝"/>
                <a:cs typeface="Times New Roman"/>
              </a:rPr>
              <a:t>“I was surprised about what I didn’t know about the things I see everyday.”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ambria"/>
                <a:ea typeface="ＭＳ 明朝"/>
                <a:cs typeface="Times New Roman"/>
              </a:rPr>
              <a:t>“I was a tourist in my own city, I was born here, lived here, and yet I haven’t seen a lot of these things.</a:t>
            </a:r>
            <a:r>
              <a:rPr lang="en-US" dirty="0" smtClean="0">
                <a:latin typeface="Cambria"/>
                <a:ea typeface="ＭＳ 明朝"/>
                <a:cs typeface="Times New Roman"/>
              </a:rPr>
              <a:t>”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ambria"/>
                <a:ea typeface="ＭＳ 明朝"/>
                <a:cs typeface="Times New Roman"/>
              </a:rPr>
              <a:t>“I’m optimistic for us as citizens to solve problems but I’m pessimistic about government’s ability to solve them.”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ambria"/>
                <a:ea typeface="ＭＳ 明朝"/>
                <a:cs typeface="Times New Roman"/>
              </a:rPr>
              <a:t>“To be able to see the interconnectivity of all the systems- to connect them visually and physically.”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ambria"/>
                <a:ea typeface="ＭＳ 明朝"/>
                <a:cs typeface="Times New Roman"/>
              </a:rPr>
              <a:t>“We all have different perspectives- we need to come together to talk.”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Artifact of systems thinking, disciplined intentionality</a:t>
            </a:r>
            <a:br>
              <a:rPr lang="en-US"/>
            </a:br>
            <a:endParaRPr lang="en-US"/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14" y="1855788"/>
            <a:ext cx="8229021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Tour Begins…</a:t>
            </a:r>
          </a:p>
        </p:txBody>
      </p:sp>
      <p:pic>
        <p:nvPicPr>
          <p:cNvPr id="20482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Something missing in higher </a:t>
            </a:r>
            <a:r>
              <a:rPr lang="en-US" dirty="0" err="1" smtClean="0"/>
              <a:t>ed</a:t>
            </a:r>
            <a:r>
              <a:rPr lang="en-US" dirty="0" smtClean="0"/>
              <a:t> (present)</a:t>
            </a:r>
            <a:endParaRPr lang="en-US" dirty="0"/>
          </a:p>
        </p:txBody>
      </p:sp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Nanotechnology to speed up mobility (future)</a:t>
            </a:r>
            <a:endParaRPr lang="en-US" dirty="0"/>
          </a:p>
        </p:txBody>
      </p:sp>
      <p:pic>
        <p:nvPicPr>
          <p:cNvPr id="2355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Shade (present)</a:t>
            </a:r>
          </a:p>
        </p:txBody>
      </p:sp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8" y="1600200"/>
            <a:ext cx="822902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257</Words>
  <Application>Microsoft Macintosh PowerPoint</Application>
  <PresentationFormat>On-screen Show (4:3)</PresentationFormat>
  <Paragraphs>48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FutureScape City Tours Process</vt:lpstr>
      <vt:lpstr>Bags</vt:lpstr>
      <vt:lpstr>Workbooks</vt:lpstr>
      <vt:lpstr>Artifact of systems thinking, disciplined intentionality </vt:lpstr>
      <vt:lpstr>PowerPoint Presentation</vt:lpstr>
      <vt:lpstr>The Tour Begins…</vt:lpstr>
      <vt:lpstr>Something missing in higher ed (present)</vt:lpstr>
      <vt:lpstr>Nanotechnology to speed up mobility (future)</vt:lpstr>
      <vt:lpstr>Shade (present)</vt:lpstr>
      <vt:lpstr>A totem or just a pole?  (past)</vt:lpstr>
      <vt:lpstr>Solar- Biosciences High School</vt:lpstr>
      <vt:lpstr>more businesses and institutions seek alternate and more efficient operating methods (future)</vt:lpstr>
      <vt:lpstr>building construction methods- this system used to alter how sound travels within this space (present)</vt:lpstr>
      <vt:lpstr>PowerPoint Presentation</vt:lpstr>
      <vt:lpstr>PowerPoint Presentation</vt:lpstr>
      <vt:lpstr>Smells like french fries (present)</vt:lpstr>
      <vt:lpstr>Sidewalk garden vs. empty lot (present)</vt:lpstr>
      <vt:lpstr>PowerPoint Presentation</vt:lpstr>
      <vt:lpstr>Transportation- Variety of Participation Tools &amp; Techniques</vt:lpstr>
      <vt:lpstr>Reflecting Writing</vt:lpstr>
      <vt:lpstr>PowerPoint Presentation</vt:lpstr>
      <vt:lpstr>PowerPoint Presentation</vt:lpstr>
      <vt:lpstr>PowerPoint Presentation</vt:lpstr>
      <vt:lpstr>PowerPoint Presentation</vt:lpstr>
      <vt:lpstr>Air-conditioned metro (present)</vt:lpstr>
      <vt:lpstr>Water – Interaction and Learning Between “Experts” &amp; Citizens</vt:lpstr>
      <vt:lpstr>PowerPoint Presentation</vt:lpstr>
      <vt:lpstr>PowerPoint Presentation</vt:lpstr>
      <vt:lpstr>The city’s lifeblood (past)</vt:lpstr>
      <vt:lpstr>Debriefing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Selin</dc:creator>
  <cp:lastModifiedBy>Daniel Hooker</cp:lastModifiedBy>
  <cp:revision>32</cp:revision>
  <dcterms:created xsi:type="dcterms:W3CDTF">2013-04-12T17:37:33Z</dcterms:created>
  <dcterms:modified xsi:type="dcterms:W3CDTF">2013-04-24T18:41:07Z</dcterms:modified>
</cp:coreProperties>
</file>