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53" autoAdjust="0"/>
  </p:normalViewPr>
  <p:slideViewPr>
    <p:cSldViewPr snapToGrid="0" snapToObjects="1">
      <p:cViewPr>
        <p:scale>
          <a:sx n="72" d="100"/>
          <a:sy n="72" d="100"/>
        </p:scale>
        <p:origin x="-3384" y="-10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Schoolbook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Schoolbook"/>
              </a:defRPr>
            </a:lvl1pPr>
          </a:lstStyle>
          <a:p>
            <a:pPr>
              <a:defRPr/>
            </a:pPr>
            <a:fld id="{64CC5165-A7AF-4119-84A5-8C0C47EBBBEB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Schoolbook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Schoolbook"/>
              </a:defRPr>
            </a:lvl1pPr>
          </a:lstStyle>
          <a:p>
            <a:pPr>
              <a:defRPr/>
            </a:pPr>
            <a:fld id="{9A2AE9E3-C778-47A6-B6C8-84FA628AA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9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74E903-C56A-45A0-BFBD-E92DA8042677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31D142-A04C-43EA-AF88-37EE82BE8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46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DF681-E0FC-43FA-884D-76F9E6DC7F0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0A662-BA2A-40FF-9502-2401355A5930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A18A5-7C5E-47E9-88EA-8C1B46B52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6C10A-1405-4CF9-9234-42F507170F77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754D7-E93A-447C-8DD2-CB9220DD0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8BA88-B7FA-46FA-9967-28906BF03CDB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8776-1DA0-41B3-99B8-1A7EAA6B8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C63686-6458-4591-8E36-57B6A88213FE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3F7158-79AE-483A-BC60-11A0B0B8F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D9B4C-93A8-40A0-9A85-90F3508E7816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76E1C-D049-4AC8-AB8A-7D24834C0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6FA98-81C1-4969-8102-240E8306C01D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2801-2616-4B5D-B36E-5A96F3060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92F8-A043-4FAD-ADA4-8433C57D054C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80E1-ABFC-4AB2-B364-7E09C5F83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B55243-1486-4349-AD78-9CAABEA95CC1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4F47AC-5C5D-437F-B3C5-15BAD9B3F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CB1B1-9633-4AF7-887C-D0858ADD71ED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BA9F-24A7-4F9B-8BC0-A9BF87329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BBACE8-2E6E-4FA3-9BEB-43BBEB87AFD5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67B751-A1AA-4518-9D41-7BD4B7BEE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531D42D-D893-43BE-B124-1908E3E191EC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EDA2B5-9970-4ECF-ACC9-8806B7F68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B0D29B-19FC-436B-BEF7-768A01F53695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27D5F4-892F-4ADB-803A-A32724286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48285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Futurescape</a:t>
            </a:r>
            <a:r>
              <a:rPr lang="en-US" dirty="0" smtClean="0"/>
              <a:t> City Tours</a:t>
            </a:r>
            <a:endParaRPr lang="en-US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586038" y="4568825"/>
            <a:ext cx="4678362" cy="1371600"/>
          </a:xfrm>
        </p:spPr>
        <p:txBody>
          <a:bodyPr/>
          <a:lstStyle/>
          <a:p>
            <a:pPr algn="ctr" eaLnBrk="1" hangingPunct="1"/>
            <a:r>
              <a:rPr lang="en-US" sz="2400" smtClean="0"/>
              <a:t>Gallery Exhibiton</a:t>
            </a:r>
            <a:endParaRPr lang="en-US" smtClean="0"/>
          </a:p>
        </p:txBody>
      </p:sp>
      <p:pic>
        <p:nvPicPr>
          <p:cNvPr id="15363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257800" cy="200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3163" y="5724525"/>
            <a:ext cx="416083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25603" name="Marcador de contenido 3" descr="Screen Shot 2013-04-15 at 12.21.41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815975"/>
            <a:ext cx="7467600" cy="48736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26627" name="Marcador de contenido 3" descr="Screen Shot 2013-04-15 at 12.21.56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5363" y="274638"/>
            <a:ext cx="4297362" cy="64039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27651" name="Marcador de contenido 3" descr="Screen Shot 2013-04-15 at 12.22.08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4"/>
          <a:stretch>
            <a:fillRect/>
          </a:stretch>
        </p:blipFill>
        <p:spPr>
          <a:xfrm>
            <a:off x="2205038" y="141288"/>
            <a:ext cx="4432300" cy="655161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28675" name="Marcador de contenido 3" descr="Screen Shot 2013-04-15 at 12.22.20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050" y="1054100"/>
            <a:ext cx="7467600" cy="48736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29699" name="Marcador de contenido 3" descr="Screen Shot 2013-04-15 at 12.22.39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6238" y="912813"/>
            <a:ext cx="7900987" cy="5156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30723" name="Marcador de contenido 3" descr="Screen Shot 2013-04-15 at 12.22.54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965200"/>
            <a:ext cx="7467600" cy="48736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31747" name="Marcador de contenido 3" descr="Screen Shot 2013-04-15 at 12.26.47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313" y="965200"/>
            <a:ext cx="7467600" cy="48736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32771" name="Marcador de contenido 3" descr="Screen Shot 2013-04-15 at 12.26.55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338" y="1106488"/>
            <a:ext cx="7467600" cy="48736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33795" name="Marcador de contenido 3" descr="Screen Shot 2013-04-15 at 12.27.11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413" y="893763"/>
            <a:ext cx="7467600" cy="487521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34819" name="Marcador de contenido 3" descr="Screen Shot 2013-04-15 at 12.27.19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875" y="912813"/>
            <a:ext cx="7467600" cy="48736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17411" name="Marcador de contenido 4" descr="Screen Shot 2013-04-15 at 11.41.42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1" b="21"/>
          <a:stretch>
            <a:fillRect/>
          </a:stretch>
        </p:blipFill>
        <p:spPr>
          <a:xfrm>
            <a:off x="2336800" y="149225"/>
            <a:ext cx="4216400" cy="6680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35843" name="Marcador de contenido 3" descr="Screen Shot 2013-04-15 at 12.27.32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875" y="841375"/>
            <a:ext cx="7467600" cy="48736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36867" name="Marcador de contenido 3" descr="Screen Shot 2013-04-15 at 12.27.45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413" y="841375"/>
            <a:ext cx="7467600" cy="48736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37891" name="Marcador de contenido 3" descr="Screen Shot 2013-04-15 at 12.27.54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950" y="947738"/>
            <a:ext cx="7467600" cy="48736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38915" name="Marcador de contenido 3" descr="Screen Shot 2013-04-15 at 12.28.07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50" y="522288"/>
            <a:ext cx="8769350" cy="572293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39939" name="Marcador de contenido 3" descr="Screen Shot 2013-04-15 at 12.28.13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488" y="1071563"/>
            <a:ext cx="7467600" cy="48736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40963" name="Marcador de contenido 3" descr="Screen Shot 2013-04-15 at 12.28.20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838" y="681038"/>
            <a:ext cx="8391525" cy="547528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41987" name="Marcador de contenido 3" descr="Screen Shot 2013-04-15 at 12.28.27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488" y="1071563"/>
            <a:ext cx="7467600" cy="48736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43011" name="Marcador de contenido 3" descr="Screen Shot 2013-04-14 at 09.21.49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838" y="788988"/>
            <a:ext cx="8251825" cy="5384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18435" name="Marcador de contenido 3" descr="Screen Shot 2013-04-15 at 12.12.04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988" y="842963"/>
            <a:ext cx="7467600" cy="487521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19459" name="Marcador de contenido 6" descr="Screen Shot 2013-04-15 at 12.15.57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413" y="911225"/>
            <a:ext cx="7467600" cy="48736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20483" name="Marcador de contenido 3" descr="Screen Shot 2013-04-15 at 12.12.51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438" y="1019175"/>
            <a:ext cx="7467600" cy="48736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21507" name="Marcador de contenido 3" descr="Screen Shot 2013-04-15 at 12.16.20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438" y="788988"/>
            <a:ext cx="7467600" cy="48736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22531" name="Marcador de contenido 3" descr="Screen Shot 2013-04-15 at 12.16.49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188" y="247650"/>
            <a:ext cx="2525712" cy="3460750"/>
          </a:xfrm>
        </p:spPr>
      </p:pic>
      <p:pic>
        <p:nvPicPr>
          <p:cNvPr id="22532" name="Imagen 4" descr="Screen Shot 2013-04-15 at 12.17.2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3425" y="1066800"/>
            <a:ext cx="23876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agen 6" descr="Screen Shot 2013-04-15 at 12.18.1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038" y="2709863"/>
            <a:ext cx="2589212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23555" name="Marcador de contenido 3" descr="Screen Shot 2013-04-15 at 12.18.38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350" y="1817688"/>
            <a:ext cx="2474913" cy="3633787"/>
          </a:xfrm>
        </p:spPr>
      </p:pic>
      <p:pic>
        <p:nvPicPr>
          <p:cNvPr id="23556" name="Imagen 4" descr="Screen Shot 2013-04-15 at 12.18.5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5" y="1817688"/>
            <a:ext cx="2405063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Imagen 6" descr="Screen Shot 2013-04-15 at 12.19.0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338" y="1817688"/>
            <a:ext cx="243205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24579" name="Marcador de contenido 3" descr="Screen Shot 2013-04-15 at 12.19.33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238" y="2593975"/>
            <a:ext cx="2728912" cy="3998913"/>
          </a:xfrm>
        </p:spPr>
      </p:pic>
      <p:pic>
        <p:nvPicPr>
          <p:cNvPr id="24580" name="Imagen 4" descr="Screen Shot 2013-04-15 at 12.19.4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1827213"/>
            <a:ext cx="2525712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Imagen 6" descr="Screen Shot 2013-04-15 at 12.20.1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413" y="274638"/>
            <a:ext cx="2690812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6561</TotalTime>
  <Words>6</Words>
  <Application>Microsoft Macintosh PowerPoint</Application>
  <PresentationFormat>On-screen Show (4:3)</PresentationFormat>
  <Paragraphs>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Futurescape City Tours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Arizona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Cynthia Selin</dc:creator>
  <cp:lastModifiedBy>Daniel Hooker</cp:lastModifiedBy>
  <cp:revision>113</cp:revision>
  <cp:lastPrinted>2011-07-08T08:34:08Z</cp:lastPrinted>
  <dcterms:created xsi:type="dcterms:W3CDTF">2012-11-05T03:00:17Z</dcterms:created>
  <dcterms:modified xsi:type="dcterms:W3CDTF">2013-04-24T18:16:43Z</dcterms:modified>
</cp:coreProperties>
</file>